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8" r:id="rId2"/>
  </p:sldIdLst>
  <p:sldSz cx="6858000" cy="9906000" type="A4"/>
  <p:notesSz cx="6669088" cy="9872663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5" userDrawn="1">
          <p15:clr>
            <a:srgbClr val="A4A3A4"/>
          </p15:clr>
        </p15:guide>
        <p15:guide id="2" pos="2160">
          <p15:clr>
            <a:srgbClr val="A4A3A4"/>
          </p15:clr>
        </p15:guide>
        <p15:guide id="3" pos="39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9" userDrawn="1">
          <p15:clr>
            <a:srgbClr val="A4A3A4"/>
          </p15:clr>
        </p15:guide>
        <p15:guide id="2" pos="210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DBCF31"/>
    <a:srgbClr val="003267"/>
    <a:srgbClr val="558ED5"/>
    <a:srgbClr val="D05CB7"/>
    <a:srgbClr val="FDDAFE"/>
    <a:srgbClr val="FAB4FC"/>
    <a:srgbClr val="F69F58"/>
    <a:srgbClr val="FF6600"/>
    <a:srgbClr val="FF8D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8015" autoAdjust="0"/>
    <p:restoredTop sz="99701" autoAdjust="0"/>
  </p:normalViewPr>
  <p:slideViewPr>
    <p:cSldViewPr showGuides="1">
      <p:cViewPr varScale="1">
        <p:scale>
          <a:sx n="58" d="100"/>
          <a:sy n="58" d="100"/>
        </p:scale>
        <p:origin x="3029" y="43"/>
      </p:cViewPr>
      <p:guideLst>
        <p:guide orient="horz" pos="3165"/>
        <p:guide pos="2160"/>
        <p:guide pos="39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3390" y="-90"/>
      </p:cViewPr>
      <p:guideLst>
        <p:guide orient="horz" pos="3109"/>
        <p:guide pos="210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890137" cy="493097"/>
          </a:xfrm>
          <a:prstGeom prst="rect">
            <a:avLst/>
          </a:prstGeom>
        </p:spPr>
        <p:txBody>
          <a:bodyPr vert="horz" lIns="87252" tIns="43626" rIns="87252" bIns="43626" rtlCol="0"/>
          <a:lstStyle>
            <a:lvl1pPr algn="l">
              <a:defRPr sz="11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777461" y="1"/>
            <a:ext cx="2890137" cy="493097"/>
          </a:xfrm>
          <a:prstGeom prst="rect">
            <a:avLst/>
          </a:prstGeom>
        </p:spPr>
        <p:txBody>
          <a:bodyPr vert="horz" lIns="87252" tIns="43626" rIns="87252" bIns="43626" rtlCol="0"/>
          <a:lstStyle>
            <a:lvl1pPr algn="r">
              <a:defRPr sz="1100"/>
            </a:lvl1pPr>
          </a:lstStyle>
          <a:p>
            <a:fld id="{DDF018FA-C3EF-42ED-A59C-141852C37102}" type="datetimeFigureOut">
              <a:rPr lang="it-IT" smtClean="0"/>
              <a:pPr/>
              <a:t>24/06/2026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378035"/>
            <a:ext cx="2890137" cy="493097"/>
          </a:xfrm>
          <a:prstGeom prst="rect">
            <a:avLst/>
          </a:prstGeom>
        </p:spPr>
        <p:txBody>
          <a:bodyPr vert="horz" lIns="87252" tIns="43626" rIns="87252" bIns="43626" rtlCol="0" anchor="b"/>
          <a:lstStyle>
            <a:lvl1pPr algn="l">
              <a:defRPr sz="11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777461" y="9378035"/>
            <a:ext cx="2890137" cy="493097"/>
          </a:xfrm>
          <a:prstGeom prst="rect">
            <a:avLst/>
          </a:prstGeom>
        </p:spPr>
        <p:txBody>
          <a:bodyPr vert="horz" lIns="87252" tIns="43626" rIns="87252" bIns="43626" rtlCol="0" anchor="b"/>
          <a:lstStyle>
            <a:lvl1pPr algn="r">
              <a:defRPr sz="1100"/>
            </a:lvl1pPr>
          </a:lstStyle>
          <a:p>
            <a:fld id="{CB75135B-F4EF-42C7-BF43-2F20ECAF63EC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890665" cy="494186"/>
          </a:xfrm>
          <a:prstGeom prst="rect">
            <a:avLst/>
          </a:prstGeom>
        </p:spPr>
        <p:txBody>
          <a:bodyPr vert="horz" lIns="90423" tIns="45212" rIns="90423" bIns="45212" rtlCol="0"/>
          <a:lstStyle>
            <a:lvl1pPr algn="l">
              <a:defRPr sz="11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776868" y="0"/>
            <a:ext cx="2890665" cy="494186"/>
          </a:xfrm>
          <a:prstGeom prst="rect">
            <a:avLst/>
          </a:prstGeom>
        </p:spPr>
        <p:txBody>
          <a:bodyPr vert="horz" lIns="90423" tIns="45212" rIns="90423" bIns="45212" rtlCol="0"/>
          <a:lstStyle>
            <a:lvl1pPr algn="r">
              <a:defRPr sz="1100"/>
            </a:lvl1pPr>
          </a:lstStyle>
          <a:p>
            <a:fld id="{88E5110F-2233-40AC-AF63-E334E1A941A6}" type="datetimeFigureOut">
              <a:rPr lang="it-IT" smtClean="0"/>
              <a:pPr/>
              <a:t>24/06/2026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181225" y="1233488"/>
            <a:ext cx="2306638" cy="3333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423" tIns="45212" rIns="90423" bIns="45212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66599" y="4750815"/>
            <a:ext cx="5335893" cy="3887173"/>
          </a:xfrm>
          <a:prstGeom prst="rect">
            <a:avLst/>
          </a:prstGeom>
        </p:spPr>
        <p:txBody>
          <a:bodyPr vert="horz" lIns="90423" tIns="45212" rIns="90423" bIns="45212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1" y="9378477"/>
            <a:ext cx="2890665" cy="494186"/>
          </a:xfrm>
          <a:prstGeom prst="rect">
            <a:avLst/>
          </a:prstGeom>
        </p:spPr>
        <p:txBody>
          <a:bodyPr vert="horz" lIns="90423" tIns="45212" rIns="90423" bIns="45212" rtlCol="0" anchor="b"/>
          <a:lstStyle>
            <a:lvl1pPr algn="l">
              <a:defRPr sz="11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776868" y="9378477"/>
            <a:ext cx="2890665" cy="494186"/>
          </a:xfrm>
          <a:prstGeom prst="rect">
            <a:avLst/>
          </a:prstGeom>
        </p:spPr>
        <p:txBody>
          <a:bodyPr vert="horz" lIns="90423" tIns="45212" rIns="90423" bIns="45212" rtlCol="0" anchor="b"/>
          <a:lstStyle>
            <a:lvl1pPr algn="r">
              <a:defRPr sz="1100"/>
            </a:lvl1pPr>
          </a:lstStyle>
          <a:p>
            <a:fld id="{2153FDDB-CA99-45BA-92E7-5A88F8EA7BE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841881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53FDDB-CA99-45BA-92E7-5A88F8EA7BEE}" type="slidenum">
              <a:rPr lang="it-IT" smtClean="0"/>
              <a:pPr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32168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7CEF7-B595-4DAA-954D-CE76C346697C}" type="datetimeFigureOut">
              <a:rPr lang="it-IT" smtClean="0"/>
              <a:pPr/>
              <a:t>24/06/2026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051C9-259B-4ACE-A12B-B198F68F848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7CEF7-B595-4DAA-954D-CE76C346697C}" type="datetimeFigureOut">
              <a:rPr lang="it-IT" smtClean="0"/>
              <a:pPr/>
              <a:t>24/06/2026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051C9-259B-4ACE-A12B-B198F68F848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3729037" y="529697"/>
            <a:ext cx="1157288" cy="1126807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257176" y="529697"/>
            <a:ext cx="3357563" cy="1126807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7CEF7-B595-4DAA-954D-CE76C346697C}" type="datetimeFigureOut">
              <a:rPr lang="it-IT" smtClean="0"/>
              <a:pPr/>
              <a:t>24/06/2026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051C9-259B-4ACE-A12B-B198F68F848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7CEF7-B595-4DAA-954D-CE76C346697C}" type="datetimeFigureOut">
              <a:rPr lang="it-IT" smtClean="0"/>
              <a:pPr/>
              <a:t>24/06/2026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051C9-259B-4ACE-A12B-B198F68F848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41735" y="4198587"/>
            <a:ext cx="5829300" cy="21669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7CEF7-B595-4DAA-954D-CE76C346697C}" type="datetimeFigureOut">
              <a:rPr lang="it-IT" smtClean="0"/>
              <a:pPr/>
              <a:t>24/06/2026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051C9-259B-4ACE-A12B-B198F68F848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257176" y="3081867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2628901" y="3081867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7CEF7-B595-4DAA-954D-CE76C346697C}" type="datetimeFigureOut">
              <a:rPr lang="it-IT" smtClean="0"/>
              <a:pPr/>
              <a:t>24/06/2026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051C9-259B-4ACE-A12B-B198F68F848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3483770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7CEF7-B595-4DAA-954D-CE76C346697C}" type="datetimeFigureOut">
              <a:rPr lang="it-IT" smtClean="0"/>
              <a:pPr/>
              <a:t>24/06/2026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051C9-259B-4ACE-A12B-B198F68F848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7CEF7-B595-4DAA-954D-CE76C346697C}" type="datetimeFigureOut">
              <a:rPr lang="it-IT" smtClean="0"/>
              <a:pPr/>
              <a:t>24/06/2026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051C9-259B-4ACE-A12B-B198F68F848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7CEF7-B595-4DAA-954D-CE76C346697C}" type="datetimeFigureOut">
              <a:rPr lang="it-IT" smtClean="0"/>
              <a:pPr/>
              <a:t>24/06/2026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051C9-259B-4ACE-A12B-B198F68F848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1" y="394406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681288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342901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7CEF7-B595-4DAA-954D-CE76C346697C}" type="datetimeFigureOut">
              <a:rPr lang="it-IT" smtClean="0"/>
              <a:pPr/>
              <a:t>24/06/2026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051C9-259B-4ACE-A12B-B198F68F848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44216" y="6934201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344216" y="7752823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7CEF7-B595-4DAA-954D-CE76C346697C}" type="datetimeFigureOut">
              <a:rPr lang="it-IT" smtClean="0"/>
              <a:pPr/>
              <a:t>24/06/2026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051C9-259B-4ACE-A12B-B198F68F848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342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57CEF7-B595-4DAA-954D-CE76C346697C}" type="datetimeFigureOut">
              <a:rPr lang="it-IT" smtClean="0"/>
              <a:pPr/>
              <a:t>24/06/2026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343150" y="9181396"/>
            <a:ext cx="21717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4914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F051C9-259B-4ACE-A12B-B198F68F8481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A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6858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84FD3C50-0E9F-C8DE-DC2A-D3FE320460C3}"/>
              </a:ext>
            </a:extLst>
          </p:cNvPr>
          <p:cNvSpPr/>
          <p:nvPr/>
        </p:nvSpPr>
        <p:spPr>
          <a:xfrm>
            <a:off x="3941688" y="3368824"/>
            <a:ext cx="5832623" cy="8964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79085D50-28EE-6A57-168D-A26B720163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4209" y="-17972"/>
            <a:ext cx="6957392" cy="11145687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60" name="CasellaDiTesto 59">
            <a:extLst>
              <a:ext uri="{FF2B5EF4-FFF2-40B4-BE49-F238E27FC236}">
                <a16:creationId xmlns:a16="http://schemas.microsoft.com/office/drawing/2014/main" id="{9C707700-6BE8-4B5A-B3E4-2C6F57F15B43}"/>
              </a:ext>
            </a:extLst>
          </p:cNvPr>
          <p:cNvSpPr txBox="1"/>
          <p:nvPr/>
        </p:nvSpPr>
        <p:spPr>
          <a:xfrm>
            <a:off x="-879437" y="218583"/>
            <a:ext cx="60212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i="1" dirty="0">
                <a:solidFill>
                  <a:schemeClr val="bg1"/>
                </a:solidFill>
                <a:effectLst/>
                <a:latin typeface="Copperplate Gothic Bold" pitchFamily="34" charset="0"/>
              </a:rPr>
              <a:t>L’assessorato alla cultura presenta</a:t>
            </a:r>
          </a:p>
        </p:txBody>
      </p:sp>
      <p:sp>
        <p:nvSpPr>
          <p:cNvPr id="16" name="Ovale 15"/>
          <p:cNvSpPr/>
          <p:nvPr/>
        </p:nvSpPr>
        <p:spPr>
          <a:xfrm>
            <a:off x="289082" y="8989553"/>
            <a:ext cx="2160240" cy="86587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4243" y="9106228"/>
            <a:ext cx="632520" cy="632520"/>
          </a:xfrm>
          <a:prstGeom prst="rect">
            <a:avLst/>
          </a:prstGeom>
        </p:spPr>
      </p:pic>
      <p:pic>
        <p:nvPicPr>
          <p:cNvPr id="20" name="Immagine 19"/>
          <p:cNvPicPr>
            <a:picLocks noChangeAspect="1"/>
          </p:cNvPicPr>
          <p:nvPr/>
        </p:nvPicPr>
        <p:blipFill>
          <a:blip r:embed="rId5" cstate="print"/>
          <a:srcRect b="19459"/>
          <a:stretch>
            <a:fillRect/>
          </a:stretch>
        </p:blipFill>
        <p:spPr>
          <a:xfrm>
            <a:off x="1357930" y="9080612"/>
            <a:ext cx="648072" cy="454015"/>
          </a:xfrm>
          <a:prstGeom prst="rect">
            <a:avLst/>
          </a:prstGeom>
        </p:spPr>
      </p:pic>
      <p:sp>
        <p:nvSpPr>
          <p:cNvPr id="43" name="CasellaDiTesto 42"/>
          <p:cNvSpPr txBox="1"/>
          <p:nvPr/>
        </p:nvSpPr>
        <p:spPr>
          <a:xfrm>
            <a:off x="2908021" y="9044141"/>
            <a:ext cx="3714752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it-IT" sz="1600" i="1" u="sng" dirty="0">
                <a:solidFill>
                  <a:schemeClr val="bg1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cs typeface="Arial" pitchFamily="34" charset="0"/>
              </a:rPr>
              <a:t>Info</a:t>
            </a:r>
            <a:endParaRPr lang="it-IT" sz="1600" b="1" i="1" u="sng" dirty="0">
              <a:solidFill>
                <a:schemeClr val="bg1"/>
              </a:solid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cs typeface="Arial" pitchFamily="34" charset="0"/>
            </a:endParaRPr>
          </a:p>
          <a:p>
            <a:pPr algn="ctr">
              <a:spcBef>
                <a:spcPts val="600"/>
              </a:spcBef>
            </a:pPr>
            <a:r>
              <a:rPr lang="it-IT" sz="1600" b="1" dirty="0">
                <a:solidFill>
                  <a:schemeClr val="bg1"/>
                </a:solidFill>
                <a:cs typeface="Andalus" pitchFamily="18" charset="-78"/>
              </a:rPr>
              <a:t>tel.02.93962212  affari.generali@comune.vanzago.mi.it</a:t>
            </a: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28B48BCF-4CFF-34D7-44BA-4BC201B6FC43}"/>
              </a:ext>
            </a:extLst>
          </p:cNvPr>
          <p:cNvSpPr/>
          <p:nvPr/>
        </p:nvSpPr>
        <p:spPr>
          <a:xfrm>
            <a:off x="32807" y="536281"/>
            <a:ext cx="419680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7200" b="1" cap="none" spc="0" dirty="0">
                <a:ln w="6600">
                  <a:solidFill>
                    <a:srgbClr val="FFFF0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CINEMA</a:t>
            </a: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F477681A-EDD4-E1D6-3FA3-53FD50CADF71}"/>
              </a:ext>
            </a:extLst>
          </p:cNvPr>
          <p:cNvSpPr/>
          <p:nvPr/>
        </p:nvSpPr>
        <p:spPr>
          <a:xfrm>
            <a:off x="287048" y="1597182"/>
            <a:ext cx="3688317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3000" b="1" cap="none" spc="0" dirty="0">
                <a:ln w="6600">
                  <a:solidFill>
                    <a:srgbClr val="FFFF0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SOTTO LE STELLE</a:t>
            </a:r>
            <a:endParaRPr lang="it-IT" sz="3000" b="1" cap="none" spc="0" dirty="0">
              <a:ln w="6600">
                <a:solidFill>
                  <a:srgbClr val="FFFF00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15" name="Rettangolo 14">
            <a:extLst>
              <a:ext uri="{FF2B5EF4-FFF2-40B4-BE49-F238E27FC236}">
                <a16:creationId xmlns:a16="http://schemas.microsoft.com/office/drawing/2014/main" id="{2FEA3B7E-66B5-CFFC-FC63-40A0607FBBE4}"/>
              </a:ext>
            </a:extLst>
          </p:cNvPr>
          <p:cNvSpPr/>
          <p:nvPr/>
        </p:nvSpPr>
        <p:spPr>
          <a:xfrm>
            <a:off x="266379" y="2643542"/>
            <a:ext cx="6316216" cy="97364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mercoledì 24 giugno</a:t>
            </a:r>
          </a:p>
          <a:p>
            <a:pPr algn="ctr"/>
            <a:r>
              <a:rPr lang="it-IT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AMICHE MAI</a:t>
            </a:r>
          </a:p>
        </p:txBody>
      </p:sp>
      <p:sp>
        <p:nvSpPr>
          <p:cNvPr id="21" name="Rettangolo con angoli arrotondati 20">
            <a:extLst>
              <a:ext uri="{FF2B5EF4-FFF2-40B4-BE49-F238E27FC236}">
                <a16:creationId xmlns:a16="http://schemas.microsoft.com/office/drawing/2014/main" id="{74F90077-6E8A-8FF1-9CE5-615808CB1BF2}"/>
              </a:ext>
            </a:extLst>
          </p:cNvPr>
          <p:cNvSpPr/>
          <p:nvPr/>
        </p:nvSpPr>
        <p:spPr>
          <a:xfrm>
            <a:off x="32808" y="7689304"/>
            <a:ext cx="6549787" cy="114008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>
                <a:solidFill>
                  <a:srgbClr val="FFF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Presso il cortile del Palazzo Calderara</a:t>
            </a:r>
          </a:p>
          <a:p>
            <a:pPr algn="ctr"/>
            <a:r>
              <a:rPr lang="it-IT" sz="2000" b="1" dirty="0">
                <a:solidFill>
                  <a:srgbClr val="FFF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Ingresso Libero</a:t>
            </a:r>
          </a:p>
          <a:p>
            <a:pPr algn="ctr"/>
            <a:r>
              <a:rPr lang="it-IT" sz="2000" b="1" dirty="0">
                <a:solidFill>
                  <a:srgbClr val="FFFF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Inizio ore 21:15</a:t>
            </a:r>
          </a:p>
        </p:txBody>
      </p:sp>
      <p:pic>
        <p:nvPicPr>
          <p:cNvPr id="23" name="Immagine 22">
            <a:extLst>
              <a:ext uri="{FF2B5EF4-FFF2-40B4-BE49-F238E27FC236}">
                <a16:creationId xmlns:a16="http://schemas.microsoft.com/office/drawing/2014/main" id="{65B6A21E-A4F0-4691-C599-6ADCBE720F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2482" y="3895183"/>
            <a:ext cx="6340390" cy="993734"/>
          </a:xfrm>
          <a:prstGeom prst="rect">
            <a:avLst/>
          </a:prstGeom>
        </p:spPr>
      </p:pic>
      <p:pic>
        <p:nvPicPr>
          <p:cNvPr id="24" name="Immagine 23">
            <a:extLst>
              <a:ext uri="{FF2B5EF4-FFF2-40B4-BE49-F238E27FC236}">
                <a16:creationId xmlns:a16="http://schemas.microsoft.com/office/drawing/2014/main" id="{C620BDA1-EF8A-020D-5B3D-6EC7CFFA343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4012" y="5166910"/>
            <a:ext cx="6340390" cy="993734"/>
          </a:xfrm>
          <a:prstGeom prst="rect">
            <a:avLst/>
          </a:prstGeom>
        </p:spPr>
      </p:pic>
      <p:pic>
        <p:nvPicPr>
          <p:cNvPr id="25" name="Immagine 24">
            <a:extLst>
              <a:ext uri="{FF2B5EF4-FFF2-40B4-BE49-F238E27FC236}">
                <a16:creationId xmlns:a16="http://schemas.microsoft.com/office/drawing/2014/main" id="{6B3DE659-0B05-CA6B-19B8-DF7EFDBD39B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7048" y="6498779"/>
            <a:ext cx="6340390" cy="993734"/>
          </a:xfrm>
          <a:prstGeom prst="rect">
            <a:avLst/>
          </a:prstGeom>
        </p:spPr>
      </p:pic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1EA79F98-9155-93D5-890E-E1636FA5BF90}"/>
              </a:ext>
            </a:extLst>
          </p:cNvPr>
          <p:cNvSpPr txBox="1"/>
          <p:nvPr/>
        </p:nvSpPr>
        <p:spPr>
          <a:xfrm>
            <a:off x="654403" y="4007925"/>
            <a:ext cx="5322626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mercoledì 1 luglio</a:t>
            </a:r>
          </a:p>
          <a:p>
            <a:pPr algn="ctr"/>
            <a:r>
              <a:rPr lang="it-IT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FINALEMENT</a:t>
            </a:r>
          </a:p>
        </p:txBody>
      </p: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4501C594-DA66-67E4-0B89-353CFB5BEC37}"/>
              </a:ext>
            </a:extLst>
          </p:cNvPr>
          <p:cNvSpPr txBox="1"/>
          <p:nvPr/>
        </p:nvSpPr>
        <p:spPr>
          <a:xfrm>
            <a:off x="646388" y="5226056"/>
            <a:ext cx="5322626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mercoledì 8 luglio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CATTIVERIE A DOMICILIO</a:t>
            </a:r>
            <a:endParaRPr lang="it-IT" dirty="0"/>
          </a:p>
        </p:txBody>
      </p:sp>
      <p:sp>
        <p:nvSpPr>
          <p:cNvPr id="32" name="CasellaDiTesto 31">
            <a:extLst>
              <a:ext uri="{FF2B5EF4-FFF2-40B4-BE49-F238E27FC236}">
                <a16:creationId xmlns:a16="http://schemas.microsoft.com/office/drawing/2014/main" id="{8D7283DC-AF32-6440-825E-DB1408050E77}"/>
              </a:ext>
            </a:extLst>
          </p:cNvPr>
          <p:cNvSpPr txBox="1"/>
          <p:nvPr/>
        </p:nvSpPr>
        <p:spPr>
          <a:xfrm>
            <a:off x="646076" y="6456201"/>
            <a:ext cx="5322626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mercoledì 15 luglio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IO E TE DOBBIAMO PARLARE</a:t>
            </a: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029008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2696</TotalTime>
  <Words>58</Words>
  <Application>Microsoft Office PowerPoint</Application>
  <PresentationFormat>A4 (21x29,7 cm)</PresentationFormat>
  <Paragraphs>17</Paragraphs>
  <Slides>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6" baseType="lpstr">
      <vt:lpstr>Andalus</vt:lpstr>
      <vt:lpstr>Arial</vt:lpstr>
      <vt:lpstr>Calibri</vt:lpstr>
      <vt:lpstr>Copperplate Gothic Bold</vt:lpstr>
      <vt:lpstr>Tema di Office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MAURO BECCARI</dc:creator>
  <cp:lastModifiedBy>Adelia Maggioni</cp:lastModifiedBy>
  <cp:revision>219</cp:revision>
  <cp:lastPrinted>2026-06-16T15:57:40Z</cp:lastPrinted>
  <dcterms:created xsi:type="dcterms:W3CDTF">2013-11-10T12:02:10Z</dcterms:created>
  <dcterms:modified xsi:type="dcterms:W3CDTF">2026-06-24T07:10:34Z</dcterms:modified>
</cp:coreProperties>
</file>