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02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669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26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712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009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82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6852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5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597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88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396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209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6758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95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929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733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81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6D2C36-C50B-4868-B436-7C2EBCD5A6D2}" type="datetimeFigureOut">
              <a:rPr lang="it-IT" smtClean="0"/>
              <a:t>13/06/2022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62ED67-4781-4660-9D15-5C69E36635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64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E7AE94-FB8D-4F4F-8F3E-11A69C0806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D934AA-3CFE-4EB1-35D6-12848A5511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7C5A54F-EDE2-4C9F-7333-03BD7934E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37" y="1871662"/>
            <a:ext cx="6816725" cy="3114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02186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Garamond</vt:lpstr>
      <vt:lpstr>Organico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Cultura C.</dc:creator>
  <cp:lastModifiedBy>Cultura C.</cp:lastModifiedBy>
  <cp:revision>1</cp:revision>
  <dcterms:created xsi:type="dcterms:W3CDTF">2022-06-13T06:41:16Z</dcterms:created>
  <dcterms:modified xsi:type="dcterms:W3CDTF">2022-06-13T06:42:00Z</dcterms:modified>
</cp:coreProperties>
</file>