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FFCC"/>
    <a:srgbClr val="A53A0A"/>
    <a:srgbClr val="FF66FF"/>
    <a:srgbClr val="F9F414"/>
    <a:srgbClr val="CBCF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09DC28-5039-F592-B210-AD76BA33D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11AD519-6E7D-8D99-7494-CA919142B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A76338-1A85-9FF0-D55E-AE8D8CAC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9D7200-8CAA-B222-05C4-DFB15F21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D527AF-70D0-51C2-4E9E-C00866D39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8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650986-DBEC-76E3-07A3-7849CE5D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AD6CCE-8F07-C062-5C8C-467794BF9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912B96-B108-9165-DD9F-07CAF9C6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699953-7A98-1EEC-F0A8-37AC03FA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003B88-83ED-FDB6-7EFA-D733AA5BC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02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5E6DD-23B9-E3EE-D056-1D0D5FFBE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ECCD5B-F10A-9657-F185-96C2776F4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58C93A-A65A-6E9C-E429-102722CE0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1313B1-DD9E-B812-F0FE-746B5865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D59897-B490-350A-8995-1435516E9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62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C6098E-10E8-FABC-71A6-E6480749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3AAEFF-79B6-8C60-84C6-5747B5097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3FD4AD1-111A-3F5A-9BD5-33881B295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FAB3C45-CB6D-B4F9-AD0B-32624A9A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0D36AF-90D1-5D9E-4289-F26DD5917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9CF6063-5CF0-B375-4B23-782E02AED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537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7D9B07-C74C-481A-EF08-D1E34DC18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6D502E-522A-1F1D-14BB-096985E07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22EE5D-5912-8F6C-96A6-13F8B899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5A1B0A6-7EEB-F795-4248-097705E1B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478A846-13E3-610F-BA58-AA644C835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CCD7830-1B39-163F-4409-1ACDBFDD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39CB5DC-A4A3-E2B8-F616-0A2CCC72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A0B62BC-EC43-4A85-BF9D-B5C606C4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9915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21FFCA-7A46-D9DF-B6CF-3C4B2B7ED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11EF1A-BFAA-E830-FA0D-7A8D235C1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3388BA3-47B6-1472-60E4-F8F93658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734DBF-E30D-B380-4391-F1704723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74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C0A195-2862-A8DC-6296-F7E11066B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92C5F86-C88A-61F4-C4C4-ED4E9AAE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1DCF9E-3473-E8F3-FB32-5CCB02A3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10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559885-8C85-9ACC-5318-50044DB16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05D916-D625-69B0-825A-043F7FE61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2A33EA-B22E-E71B-856F-5223636A1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264578-63C1-FDF1-EAEA-2C4BE50B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B6AF9D-DB8E-53A6-BC39-0F2671771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60DBB9-B509-39ED-5E8B-21C61099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8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1FAE4E-B2E0-427A-94CC-6A9D1F73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A2F379E-4DB3-8326-AC53-DCFB28108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CFD0909-E2D8-4BC5-0983-309D9F5F2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47827E-C4DA-0FA8-A88E-94F53A98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B808CD6-9735-6A57-B641-E39B34A5B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7DDD60-5AF2-FE24-394D-D0404DFD7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88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49D21F-E1CD-03E6-82C0-A13E42DE9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437039C-D6AE-2449-9A5A-BF0B36241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7C07B7-50AF-FCF7-5E1B-B8D39329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C0B5CF-04D9-C5C9-CCCB-1D19F3858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0568B9-D6A8-9EFD-637B-A2C944D4A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480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D8B0290-BE01-1B48-7163-08C91DCF3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794E32A-C18B-E4D1-46F5-334D4C7A5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4C1FD3-5CFE-D679-C4F4-8E162F79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B633C4-ECB3-D6A0-D6F2-628390F60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B24758-A21E-B33F-206E-F7614EB8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121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B95FC38-FAFD-9D04-0FD6-56D00E4CD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A34505-74A3-EBC6-29CA-279DB81E8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E60240-961E-08E4-F157-DF2F3712C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990F0-0C94-4C2A-83CB-0BC01B3E6423}" type="datetimeFigureOut">
              <a:rPr lang="it-IT" smtClean="0"/>
              <a:t>13/05/2022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F3FCAC-0418-1EBA-12F8-6FA4DF098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81DCA8-5A60-9A51-C6EA-7A3C83FE8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281E0-5E15-455B-A441-731EA80C2C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89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5.jpeg"/><Relationship Id="rId12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microsoft.com/office/2007/relationships/hdphoto" Target="../media/hdphoto1.wdp"/><Relationship Id="rId10" Type="http://schemas.openxmlformats.org/officeDocument/2006/relationships/image" Target="../media/image7.jp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albero, erba, esterni, foresta&#10;&#10;Descrizione generata automaticamente">
            <a:extLst>
              <a:ext uri="{FF2B5EF4-FFF2-40B4-BE49-F238E27FC236}">
                <a16:creationId xmlns:a16="http://schemas.microsoft.com/office/drawing/2014/main" id="{57F88BF5-5AAD-D0DB-0391-743475D77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791">
            <a:off x="5469862" y="2052629"/>
            <a:ext cx="5772065" cy="384804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68C3806-5E99-BE3A-6313-3613D7D6A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827" y="2377698"/>
            <a:ext cx="2303375" cy="3147946"/>
          </a:xfrm>
          <a:prstGeom prst="rect">
            <a:avLst/>
          </a:prstGeom>
          <a:solidFill>
            <a:srgbClr val="CCFF99">
              <a:alpha val="33000"/>
            </a:srgbClr>
          </a:solidFill>
          <a:scene3d>
            <a:camera prst="orthographicFront"/>
            <a:lightRig rig="threePt" dir="t"/>
          </a:scene3d>
          <a:sp3d contourW="12700">
            <a:contourClr>
              <a:srgbClr val="CCFF99"/>
            </a:contourClr>
          </a:sp3d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D7636C15-786D-15AF-7035-D7C80866D92C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43" b="62190" l="26699" r="83047">
                        <a14:foregroundMark x1="41455" y1="55667" x2="45299" y2="57714"/>
                        <a14:foregroundMark x1="29444" y1="45619" x2="29444" y2="45619"/>
                        <a14:foregroundMark x1="29856" y1="45619" x2="35896" y2="46048"/>
                        <a14:foregroundMark x1="26699" y1="45190" x2="27385" y2="45381"/>
                        <a14:foregroundMark x1="34729" y1="38905" x2="33768" y2="38571"/>
                        <a14:foregroundMark x1="42896" y1="34810" x2="42896" y2="34810"/>
                        <a14:foregroundMark x1="50858" y1="31762" x2="50927" y2="31857"/>
                        <a14:foregroundMark x1="61222" y1="35143" x2="61222" y2="35143"/>
                        <a14:foregroundMark x1="70693" y1="37381" x2="69526" y2="37524"/>
                        <a14:foregroundMark x1="67261" y1="39333" x2="67261" y2="39333"/>
                        <a14:foregroundMark x1="60329" y1="34429" x2="62320" y2="32048"/>
                        <a14:foregroundMark x1="61702" y1="31857" x2="61702" y2="31857"/>
                        <a14:foregroundMark x1="52368" y1="29286" x2="51064" y2="30381"/>
                        <a14:foregroundMark x1="51064" y1="30333" x2="50858" y2="30810"/>
                        <a14:foregroundMark x1="51407" y1="28238" x2="51544" y2="28333"/>
                        <a14:foregroundMark x1="51750" y1="28333" x2="51750" y2="28333"/>
                        <a14:foregroundMark x1="51750" y1="28333" x2="51750" y2="28333"/>
                        <a14:foregroundMark x1="67056" y1="39000" x2="69526" y2="37952"/>
                        <a14:foregroundMark x1="70487" y1="45476" x2="66232" y2="45286"/>
                        <a14:foregroundMark x1="68222" y1="51810" x2="68222" y2="51810"/>
                        <a14:foregroundMark x1="67742" y1="52095" x2="68566" y2="52238"/>
                        <a14:foregroundMark x1="68703" y1="52238" x2="68703" y2="52238"/>
                        <a14:foregroundMark x1="68703" y1="52333" x2="68703" y2="52333"/>
                        <a14:foregroundMark x1="68222" y1="52000" x2="68222" y2="52000"/>
                        <a14:foregroundMark x1="65134" y1="51476" x2="66575" y2="51476"/>
                        <a14:foregroundMark x1="74880" y1="45381" x2="74880" y2="45381"/>
                        <a14:foregroundMark x1="75223" y1="45095" x2="75223" y2="45095"/>
                        <a14:foregroundMark x1="68085" y1="45714" x2="68085" y2="45714"/>
                        <a14:foregroundMark x1="75292" y1="45048" x2="72821" y2="45190"/>
                        <a14:foregroundMark x1="31915" y1="52952" x2="31915" y2="52952"/>
                        <a14:foregroundMark x1="35141" y1="51143" x2="35141" y2="51143"/>
                        <a14:foregroundMark x1="34866" y1="51524" x2="35347" y2="51667"/>
                        <a14:foregroundMark x1="51956" y1="57810" x2="51544" y2="58524"/>
                        <a14:foregroundMark x1="60879" y1="55524" x2="60535" y2="55429"/>
                        <a14:foregroundMark x1="58819" y1="54857" x2="58819" y2="54857"/>
                        <a14:foregroundMark x1="83047" y1="61429" x2="81949" y2="62190"/>
                        <a14:foregroundMark x1="72066" y1="53238" x2="71517" y2="53286"/>
                        <a14:foregroundMark x1="50789" y1="58048" x2="51064" y2="58190"/>
                        <a14:foregroundMark x1="51201" y1="61381" x2="51201" y2="61381"/>
                        <a14:foregroundMark x1="58682" y1="55095" x2="58957" y2="55333"/>
                        <a14:foregroundMark x1="64242" y1="58714" x2="64242" y2="58714"/>
                        <a14:foregroundMark x1="62251" y1="58190" x2="62251" y2="58190"/>
                        <a14:foregroundMark x1="60673" y1="54476" x2="60192" y2="56381"/>
                        <a14:backgroundMark x1="46534" y1="52095" x2="46603" y2="52190"/>
                        <a14:backgroundMark x1="44338" y1="51143" x2="44338" y2="51143"/>
                        <a14:backgroundMark x1="58270" y1="53190" x2="58270" y2="53190"/>
                        <a14:backgroundMark x1="58202" y1="53333" x2="58202" y2="53333"/>
                        <a14:backgroundMark x1="57721" y1="53524" x2="59231" y2="52476"/>
                        <a14:backgroundMark x1="54290" y1="54238" x2="54290" y2="54238"/>
                        <a14:backgroundMark x1="64379" y1="44762" x2="64379" y2="44762"/>
                        <a14:backgroundMark x1="64104" y1="44810" x2="64104" y2="44810"/>
                        <a14:backgroundMark x1="65134" y1="45000" x2="65134" y2="45000"/>
                        <a14:backgroundMark x1="65134" y1="45000" x2="65134" y2="45000"/>
                        <a14:backgroundMark x1="56074" y1="53810" x2="55731" y2="53810"/>
                        <a14:backgroundMark x1="59018" y1="55556" x2="58133" y2="56381"/>
                        <a14:backgroundMark x1="63075" y1="59095" x2="62732" y2="59000"/>
                        <a14:backgroundMark x1="62732" y1="59000" x2="62045" y2="58810"/>
                        <a14:backgroundMark x1="53466" y1="57048" x2="53466" y2="57095"/>
                        <a14:backgroundMark x1="42279" y1="58857" x2="42279" y2="5885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3854" t="26927" r="21255" b="36431"/>
          <a:stretch/>
        </p:blipFill>
        <p:spPr bwMode="auto">
          <a:xfrm>
            <a:off x="9585981" y="-191824"/>
            <a:ext cx="2499388" cy="235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1CD6BE90-ED2E-55B4-069E-64E26B63C784}"/>
              </a:ext>
            </a:extLst>
          </p:cNvPr>
          <p:cNvSpPr/>
          <p:nvPr/>
        </p:nvSpPr>
        <p:spPr>
          <a:xfrm>
            <a:off x="2214618" y="295961"/>
            <a:ext cx="84391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00FF00"/>
                </a:highlight>
              </a:rPr>
              <a:t>«ALBERO DEL BOSCO»</a:t>
            </a:r>
          </a:p>
        </p:txBody>
      </p:sp>
      <p:sp>
        <p:nvSpPr>
          <p:cNvPr id="19" name="Stella a 10 punte 18">
            <a:extLst>
              <a:ext uri="{FF2B5EF4-FFF2-40B4-BE49-F238E27FC236}">
                <a16:creationId xmlns:a16="http://schemas.microsoft.com/office/drawing/2014/main" id="{623D1627-0144-83D0-F2C1-5FB836976CF2}"/>
              </a:ext>
            </a:extLst>
          </p:cNvPr>
          <p:cNvSpPr/>
          <p:nvPr/>
        </p:nvSpPr>
        <p:spPr>
          <a:xfrm>
            <a:off x="44388" y="4205"/>
            <a:ext cx="3595456" cy="2916548"/>
          </a:xfrm>
          <a:prstGeom prst="star10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DOMENICA 29 MAGGIO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PRESSO OASI WWF DI VANZAGO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Esposizione </a:t>
            </a:r>
            <a:r>
              <a:rPr lang="it-IT" dirty="0" err="1">
                <a:solidFill>
                  <a:schemeClr val="tx1"/>
                </a:solidFill>
              </a:rPr>
              <a:t>deixxxxx</a:t>
            </a:r>
            <a:r>
              <a:rPr lang="it-IT" dirty="0">
                <a:solidFill>
                  <a:schemeClr val="tx1"/>
                </a:solidFill>
              </a:rPr>
              <a:t> delle scuole a conclusione dei loro percorsi di educazione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ambientale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151A5F1-91DC-1FA4-B8E6-0D9679E07E79}"/>
              </a:ext>
            </a:extLst>
          </p:cNvPr>
          <p:cNvSpPr txBox="1"/>
          <p:nvPr/>
        </p:nvSpPr>
        <p:spPr>
          <a:xfrm>
            <a:off x="226998" y="2736585"/>
            <a:ext cx="42771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66FF"/>
                </a:solidFill>
              </a:rPr>
              <a:t>Ore 9.45 </a:t>
            </a:r>
            <a:r>
              <a:rPr lang="it-IT" sz="1600" b="1" dirty="0">
                <a:solidFill>
                  <a:srgbClr val="FF66FF"/>
                </a:solidFill>
              </a:rPr>
              <a:t>SALUTI del SINDACO e delle DIRIGENTI</a:t>
            </a:r>
          </a:p>
          <a:p>
            <a:r>
              <a:rPr lang="it-IT" sz="1600" b="1" dirty="0">
                <a:solidFill>
                  <a:srgbClr val="FF66FF"/>
                </a:solidFill>
              </a:rPr>
              <a:t>                 TAGLIO del NASTRO</a:t>
            </a:r>
          </a:p>
          <a:p>
            <a:r>
              <a:rPr lang="it-IT" dirty="0">
                <a:solidFill>
                  <a:srgbClr val="00B0F0"/>
                </a:solidFill>
              </a:rPr>
              <a:t>Ore 10.00 esibizione del coro</a:t>
            </a:r>
          </a:p>
          <a:p>
            <a:r>
              <a:rPr lang="it-IT" b="1" dirty="0">
                <a:solidFill>
                  <a:srgbClr val="00B0F0"/>
                </a:solidFill>
              </a:rPr>
              <a:t>«FABBRICANTI DI NOTE</a:t>
            </a:r>
            <a:r>
              <a:rPr lang="it-IT" dirty="0">
                <a:solidFill>
                  <a:srgbClr val="00B0F0"/>
                </a:solidFill>
              </a:rPr>
              <a:t>»</a:t>
            </a:r>
          </a:p>
          <a:p>
            <a:r>
              <a:rPr lang="it-IT" dirty="0">
                <a:solidFill>
                  <a:srgbClr val="A53A0A"/>
                </a:solidFill>
              </a:rPr>
              <a:t>Ore 10.30  </a:t>
            </a:r>
            <a:r>
              <a:rPr lang="it-IT" b="1" dirty="0">
                <a:solidFill>
                  <a:srgbClr val="A53A0A"/>
                </a:solidFill>
              </a:rPr>
              <a:t>IL RITMO DELLA NATURA</a:t>
            </a:r>
          </a:p>
          <a:p>
            <a:r>
              <a:rPr lang="it-IT" dirty="0">
                <a:solidFill>
                  <a:srgbClr val="A53A0A"/>
                </a:solidFill>
              </a:rPr>
              <a:t> </a:t>
            </a:r>
            <a:r>
              <a:rPr lang="it-IT" sz="1600" dirty="0">
                <a:solidFill>
                  <a:srgbClr val="A53A0A"/>
                </a:solidFill>
              </a:rPr>
              <a:t>per tutti a cura dei bambini della </a:t>
            </a:r>
          </a:p>
          <a:p>
            <a:r>
              <a:rPr lang="it-IT" sz="1600" dirty="0">
                <a:solidFill>
                  <a:srgbClr val="A53A0A"/>
                </a:solidFill>
              </a:rPr>
              <a:t>scuola Primaria </a:t>
            </a:r>
            <a:r>
              <a:rPr lang="it-IT" sz="1600" dirty="0" err="1">
                <a:solidFill>
                  <a:srgbClr val="A53A0A"/>
                </a:solidFill>
              </a:rPr>
              <a:t>Neglia</a:t>
            </a:r>
            <a:r>
              <a:rPr lang="it-IT" sz="1600" dirty="0">
                <a:solidFill>
                  <a:srgbClr val="A53A0A"/>
                </a:solidFill>
              </a:rPr>
              <a:t>  </a:t>
            </a:r>
          </a:p>
          <a:p>
            <a:r>
              <a:rPr lang="it-IT" dirty="0">
                <a:solidFill>
                  <a:srgbClr val="00B050"/>
                </a:solidFill>
              </a:rPr>
              <a:t>Ore 11.00 </a:t>
            </a:r>
            <a:r>
              <a:rPr lang="it-IT" b="1" dirty="0">
                <a:solidFill>
                  <a:srgbClr val="00B050"/>
                </a:solidFill>
              </a:rPr>
              <a:t>GREEN DRAGUS QUIZ</a:t>
            </a:r>
          </a:p>
          <a:p>
            <a:r>
              <a:rPr lang="it-IT" dirty="0">
                <a:solidFill>
                  <a:srgbClr val="00B050"/>
                </a:solidFill>
              </a:rPr>
              <a:t>  </a:t>
            </a:r>
            <a:r>
              <a:rPr lang="it-IT" sz="1600" dirty="0">
                <a:solidFill>
                  <a:srgbClr val="00B050"/>
                </a:solidFill>
              </a:rPr>
              <a:t>a cura dei bambini della </a:t>
            </a:r>
          </a:p>
          <a:p>
            <a:r>
              <a:rPr lang="it-IT" sz="1600" dirty="0">
                <a:solidFill>
                  <a:srgbClr val="00B050"/>
                </a:solidFill>
              </a:rPr>
              <a:t>scuola Primaria De Filippo</a:t>
            </a:r>
          </a:p>
          <a:p>
            <a:r>
              <a:rPr lang="it-IT" dirty="0">
                <a:solidFill>
                  <a:srgbClr val="FF0000"/>
                </a:solidFill>
              </a:rPr>
              <a:t>Ore 11.30  VISITA alla </a:t>
            </a:r>
            <a:r>
              <a:rPr lang="it-IT" b="1" dirty="0">
                <a:solidFill>
                  <a:srgbClr val="FF0000"/>
                </a:solidFill>
              </a:rPr>
              <a:t>MOSTRA</a:t>
            </a:r>
            <a:r>
              <a:rPr lang="it-IT" dirty="0">
                <a:solidFill>
                  <a:srgbClr val="FF0000"/>
                </a:solidFill>
              </a:rPr>
              <a:t>  e </a:t>
            </a:r>
          </a:p>
          <a:p>
            <a:r>
              <a:rPr lang="it-IT" dirty="0">
                <a:solidFill>
                  <a:srgbClr val="FF0000"/>
                </a:solidFill>
              </a:rPr>
              <a:t>inizio laboratori :»</a:t>
            </a:r>
            <a:r>
              <a:rPr lang="it-IT" b="1" dirty="0">
                <a:solidFill>
                  <a:srgbClr val="FF0000"/>
                </a:solidFill>
              </a:rPr>
              <a:t>NATURALMENTE»</a:t>
            </a:r>
          </a:p>
          <a:p>
            <a:r>
              <a:rPr lang="it-IT" dirty="0">
                <a:solidFill>
                  <a:srgbClr val="FF0000"/>
                </a:solidFill>
              </a:rPr>
              <a:t>                 </a:t>
            </a:r>
          </a:p>
          <a:p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272802B-F25B-B392-D62F-E89D91593B5C}"/>
              </a:ext>
            </a:extLst>
          </p:cNvPr>
          <p:cNvSpPr txBox="1"/>
          <p:nvPr/>
        </p:nvSpPr>
        <p:spPr>
          <a:xfrm>
            <a:off x="5448045" y="6348513"/>
            <a:ext cx="499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</a:t>
            </a:r>
            <a:r>
              <a:rPr lang="it-IT" dirty="0">
                <a:solidFill>
                  <a:srgbClr val="92D050"/>
                </a:solidFill>
              </a:rPr>
              <a:t>SABATO 4 GIUGNO possibilità di visitare la mostra</a:t>
            </a:r>
          </a:p>
        </p:txBody>
      </p:sp>
      <p:pic>
        <p:nvPicPr>
          <p:cNvPr id="23" name="Immagine 22" descr="Risultati immagini per comune vanzago logo">
            <a:extLst>
              <a:ext uri="{FF2B5EF4-FFF2-40B4-BE49-F238E27FC236}">
                <a16:creationId xmlns:a16="http://schemas.microsoft.com/office/drawing/2014/main" id="{E186209D-0437-B442-5139-CE1ABD76D4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962435" y="5564780"/>
            <a:ext cx="1122934" cy="112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Immagine 23" descr="L'immagine può contenere: testo">
            <a:extLst>
              <a:ext uri="{FF2B5EF4-FFF2-40B4-BE49-F238E27FC236}">
                <a16:creationId xmlns:a16="http://schemas.microsoft.com/office/drawing/2014/main" id="{0944A27A-628C-387E-A807-1D3AB95B870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967" y="6122449"/>
            <a:ext cx="584454" cy="584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DFD9F69E-78C4-BD2E-3A96-1390578DC2D6}"/>
              </a:ext>
            </a:extLst>
          </p:cNvPr>
          <p:cNvPicPr/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28" b="77273" l="9509" r="32053">
                        <a14:foregroundMark x1="10453" y1="72148" x2="10453" y2="72148"/>
                        <a14:foregroundMark x1="9509" y1="72638" x2="9509" y2="72638"/>
                        <a14:foregroundMark x1="12343" y1="75134" x2="12343" y2="75134"/>
                        <a14:foregroundMark x1="12846" y1="73128" x2="12846" y2="73128"/>
                        <a14:foregroundMark x1="26071" y1="66622" x2="26071" y2="66622"/>
                        <a14:foregroundMark x1="18325" y1="76693" x2="18325" y2="76693"/>
                        <a14:foregroundMark x1="16751" y1="77005" x2="16751" y2="77005"/>
                        <a14:foregroundMark x1="20088" y1="77094" x2="20151" y2="77273"/>
                        <a14:foregroundMark x1="23300" y1="77005" x2="23300" y2="7700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7456" t="63045" r="65203" b="21548"/>
          <a:stretch/>
        </p:blipFill>
        <p:spPr bwMode="auto">
          <a:xfrm rot="2750488">
            <a:off x="2351293" y="6195043"/>
            <a:ext cx="734880" cy="6191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A0D8D4E8-4542-666F-EE2E-19FB95A301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57842" y="6140526"/>
            <a:ext cx="682815" cy="584454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BB6EBB9-50BC-D1D3-3E7D-27E86523AC0C}"/>
              </a:ext>
            </a:extLst>
          </p:cNvPr>
          <p:cNvSpPr txBox="1"/>
          <p:nvPr/>
        </p:nvSpPr>
        <p:spPr>
          <a:xfrm>
            <a:off x="3476626" y="1176110"/>
            <a:ext cx="6543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C000"/>
                </a:solidFill>
              </a:rPr>
              <a:t>Con la collaborazione dei comitati genitori e del Gruppo Solidarietà  APS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B5F4CD62-50B2-8016-4409-F490D37FD0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608" y="6122449"/>
            <a:ext cx="612094" cy="602530"/>
          </a:xfrm>
          <a:prstGeom prst="rect">
            <a:avLst/>
          </a:prstGeom>
        </p:spPr>
      </p:pic>
      <p:pic>
        <p:nvPicPr>
          <p:cNvPr id="34" name="Immagine 33" descr="Immagine che contiene testo&#10;&#10;Descrizione generata automaticamente">
            <a:extLst>
              <a:ext uri="{FF2B5EF4-FFF2-40B4-BE49-F238E27FC236}">
                <a16:creationId xmlns:a16="http://schemas.microsoft.com/office/drawing/2014/main" id="{19570F9B-53CE-923D-2105-94209D9BD4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72" y="6145430"/>
            <a:ext cx="695051" cy="56890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5AC1BE4-FEE0-8B4B-68D5-93DE34EA56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78" y="6197905"/>
            <a:ext cx="494315" cy="48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65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1E7609B-1B06-5888-E33F-7183DA47E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08155">
            <a:off x="2880081" y="959906"/>
            <a:ext cx="6431837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85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111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Laura Paleari</dc:creator>
  <cp:lastModifiedBy>Cultura C.</cp:lastModifiedBy>
  <cp:revision>33</cp:revision>
  <dcterms:created xsi:type="dcterms:W3CDTF">2022-05-07T21:30:24Z</dcterms:created>
  <dcterms:modified xsi:type="dcterms:W3CDTF">2022-05-13T10:46:02Z</dcterms:modified>
</cp:coreProperties>
</file>