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6858000" cy="9906000" type="A4"/>
  <p:notesSz cx="6669088" cy="98726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5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pos="39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14" userDrawn="1">
          <p15:clr>
            <a:srgbClr val="A4A3A4"/>
          </p15:clr>
        </p15:guide>
        <p15:guide id="2" pos="2008" userDrawn="1">
          <p15:clr>
            <a:srgbClr val="A4A3A4"/>
          </p15:clr>
        </p15:guide>
        <p15:guide id="3" orient="horz" pos="3109" userDrawn="1">
          <p15:clr>
            <a:srgbClr val="A4A3A4"/>
          </p15:clr>
        </p15:guide>
        <p15:guide id="4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8DC0"/>
    <a:srgbClr val="CD7371"/>
    <a:srgbClr val="C40E00"/>
    <a:srgbClr val="0066CC"/>
    <a:srgbClr val="460000"/>
    <a:srgbClr val="860000"/>
    <a:srgbClr val="9FB4D5"/>
    <a:srgbClr val="849FCA"/>
    <a:srgbClr val="666699"/>
    <a:srgbClr val="2449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015" autoAdjust="0"/>
    <p:restoredTop sz="94660"/>
  </p:normalViewPr>
  <p:slideViewPr>
    <p:cSldViewPr showGuides="1">
      <p:cViewPr varScale="1">
        <p:scale>
          <a:sx n="58" d="100"/>
          <a:sy n="58" d="100"/>
        </p:scale>
        <p:origin x="3029" y="53"/>
      </p:cViewPr>
      <p:guideLst>
        <p:guide orient="horz" pos="3165"/>
        <p:guide pos="2160"/>
        <p:guide pos="39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3390" y="-90"/>
      </p:cViewPr>
      <p:guideLst>
        <p:guide orient="horz" pos="3014"/>
        <p:guide pos="2008"/>
        <p:guide orient="horz" pos="3109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890137" cy="493097"/>
          </a:xfrm>
          <a:prstGeom prst="rect">
            <a:avLst/>
          </a:prstGeom>
        </p:spPr>
        <p:txBody>
          <a:bodyPr vert="horz" lIns="87238" tIns="43619" rIns="87238" bIns="43619" rtlCol="0"/>
          <a:lstStyle>
            <a:lvl1pPr algn="l">
              <a:defRPr sz="11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777462" y="2"/>
            <a:ext cx="2890137" cy="493097"/>
          </a:xfrm>
          <a:prstGeom prst="rect">
            <a:avLst/>
          </a:prstGeom>
        </p:spPr>
        <p:txBody>
          <a:bodyPr vert="horz" lIns="87238" tIns="43619" rIns="87238" bIns="43619" rtlCol="0"/>
          <a:lstStyle>
            <a:lvl1pPr algn="r">
              <a:defRPr sz="1100"/>
            </a:lvl1pPr>
          </a:lstStyle>
          <a:p>
            <a:fld id="{DDF018FA-C3EF-42ED-A59C-141852C37102}" type="datetimeFigureOut">
              <a:rPr lang="it-IT" smtClean="0"/>
              <a:pPr/>
              <a:t>13/10/2026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378036"/>
            <a:ext cx="2890137" cy="493097"/>
          </a:xfrm>
          <a:prstGeom prst="rect">
            <a:avLst/>
          </a:prstGeom>
        </p:spPr>
        <p:txBody>
          <a:bodyPr vert="horz" lIns="87238" tIns="43619" rIns="87238" bIns="43619" rtlCol="0" anchor="b"/>
          <a:lstStyle>
            <a:lvl1pPr algn="l">
              <a:defRPr sz="11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777462" y="9378036"/>
            <a:ext cx="2890137" cy="493097"/>
          </a:xfrm>
          <a:prstGeom prst="rect">
            <a:avLst/>
          </a:prstGeom>
        </p:spPr>
        <p:txBody>
          <a:bodyPr vert="horz" lIns="87238" tIns="43619" rIns="87238" bIns="43619" rtlCol="0" anchor="b"/>
          <a:lstStyle>
            <a:lvl1pPr algn="r">
              <a:defRPr sz="1100"/>
            </a:lvl1pPr>
          </a:lstStyle>
          <a:p>
            <a:fld id="{CB75135B-F4EF-42C7-BF43-2F20ECAF63E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890665" cy="494186"/>
          </a:xfrm>
          <a:prstGeom prst="rect">
            <a:avLst/>
          </a:prstGeom>
        </p:spPr>
        <p:txBody>
          <a:bodyPr vert="horz" lIns="90409" tIns="45204" rIns="90409" bIns="45204" rtlCol="0"/>
          <a:lstStyle>
            <a:lvl1pPr algn="l">
              <a:defRPr sz="11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776870" y="0"/>
            <a:ext cx="2890665" cy="494186"/>
          </a:xfrm>
          <a:prstGeom prst="rect">
            <a:avLst/>
          </a:prstGeom>
        </p:spPr>
        <p:txBody>
          <a:bodyPr vert="horz" lIns="90409" tIns="45204" rIns="90409" bIns="45204" rtlCol="0"/>
          <a:lstStyle>
            <a:lvl1pPr algn="r">
              <a:defRPr sz="1100"/>
            </a:lvl1pPr>
          </a:lstStyle>
          <a:p>
            <a:fld id="{88E5110F-2233-40AC-AF63-E334E1A941A6}" type="datetimeFigureOut">
              <a:rPr lang="it-IT" smtClean="0"/>
              <a:pPr/>
              <a:t>13/10/2026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81225" y="1233488"/>
            <a:ext cx="2306638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09" tIns="45204" rIns="90409" bIns="4520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66601" y="4750816"/>
            <a:ext cx="5335893" cy="3887173"/>
          </a:xfrm>
          <a:prstGeom prst="rect">
            <a:avLst/>
          </a:prstGeom>
        </p:spPr>
        <p:txBody>
          <a:bodyPr vert="horz" lIns="90409" tIns="45204" rIns="90409" bIns="45204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2" y="9378479"/>
            <a:ext cx="2890665" cy="494186"/>
          </a:xfrm>
          <a:prstGeom prst="rect">
            <a:avLst/>
          </a:prstGeom>
        </p:spPr>
        <p:txBody>
          <a:bodyPr vert="horz" lIns="90409" tIns="45204" rIns="90409" bIns="45204" rtlCol="0" anchor="b"/>
          <a:lstStyle>
            <a:lvl1pPr algn="l">
              <a:defRPr sz="11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776870" y="9378479"/>
            <a:ext cx="2890665" cy="494186"/>
          </a:xfrm>
          <a:prstGeom prst="rect">
            <a:avLst/>
          </a:prstGeom>
        </p:spPr>
        <p:txBody>
          <a:bodyPr vert="horz" lIns="90409" tIns="45204" rIns="90409" bIns="45204" rtlCol="0" anchor="b"/>
          <a:lstStyle>
            <a:lvl1pPr algn="r">
              <a:defRPr sz="1100"/>
            </a:lvl1pPr>
          </a:lstStyle>
          <a:p>
            <a:fld id="{2153FDDB-CA99-45BA-92E7-5A88F8EA7BE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418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3FDDB-CA99-45BA-92E7-5A88F8EA7BEE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3216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13/10/2026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13/10/2026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13/10/2026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13/10/2026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13/10/2026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13/10/2026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13/10/2026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13/10/2026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13/10/2026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13/10/2026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13/10/2026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7CEF7-B595-4DAA-954D-CE76C346697C}" type="datetimeFigureOut">
              <a:rPr lang="it-IT" smtClean="0"/>
              <a:pPr/>
              <a:t>13/10/2026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7" descr="C:\Users\utente\Documents\Comune II\03 Cultura\16_Natale al calduccio\Immagini\0aKyusu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928664"/>
            <a:ext cx="1524000" cy="1274762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2" name="Documento 21"/>
          <p:cNvSpPr/>
          <p:nvPr/>
        </p:nvSpPr>
        <p:spPr>
          <a:xfrm flipV="1">
            <a:off x="0" y="8167710"/>
            <a:ext cx="3501008" cy="1738290"/>
          </a:xfrm>
          <a:prstGeom prst="flowChartDocumen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9" name="Picture 17" descr="C:\Users\utente\Documents\Comune II\03 Cultura\16_Natale al calduccio\Immagini\0aKyusu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673189">
            <a:off x="384244" y="735146"/>
            <a:ext cx="2366379" cy="1979377"/>
          </a:xfrm>
          <a:prstGeom prst="rect">
            <a:avLst/>
          </a:prstGeom>
          <a:noFill/>
        </p:spPr>
      </p:pic>
      <p:pic>
        <p:nvPicPr>
          <p:cNvPr id="44" name="Picture 17" descr="C:\Users\utente\Documents\Comune II\03 Cultura\16_Natale al calduccio\Immagini\0aKyusu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924179">
            <a:off x="4056961" y="516807"/>
            <a:ext cx="2366379" cy="1979377"/>
          </a:xfrm>
          <a:prstGeom prst="rect">
            <a:avLst/>
          </a:prstGeom>
          <a:noFill/>
        </p:spPr>
      </p:pic>
      <p:pic>
        <p:nvPicPr>
          <p:cNvPr id="45" name="Picture 17" descr="C:\Users\utente\Documents\Comune II\03 Cultura\16_Natale al calduccio\Immagini\0aKyusu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20511677">
            <a:off x="1285860" y="4667248"/>
            <a:ext cx="2366379" cy="1979377"/>
          </a:xfrm>
          <a:prstGeom prst="rect">
            <a:avLst/>
          </a:prstGeom>
          <a:noFill/>
        </p:spPr>
      </p:pic>
      <p:pic>
        <p:nvPicPr>
          <p:cNvPr id="46" name="Picture 17" descr="C:\Users\utente\Documents\Comune II\03 Cultura\16_Natale al calduccio\Immagini\0aKyusu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91621" y="6381760"/>
            <a:ext cx="2366379" cy="1979377"/>
          </a:xfrm>
          <a:prstGeom prst="rect">
            <a:avLst/>
          </a:prstGeom>
          <a:noFill/>
        </p:spPr>
      </p:pic>
      <p:pic>
        <p:nvPicPr>
          <p:cNvPr id="49" name="Picture 17" descr="C:\Users\utente\Documents\Comune II\03 Cultura\16_Natale al calduccio\Immagini\0aKyusu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243576">
            <a:off x="273680" y="6736444"/>
            <a:ext cx="2366379" cy="1979377"/>
          </a:xfrm>
          <a:prstGeom prst="rect">
            <a:avLst/>
          </a:prstGeom>
          <a:noFill/>
        </p:spPr>
      </p:pic>
      <p:pic>
        <p:nvPicPr>
          <p:cNvPr id="50" name="Picture 17" descr="C:\Users\utente\Documents\Comune II\03 Cultura\16_Natale al calduccio\Immagini\0aKyusu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20511677">
            <a:off x="2463864" y="6272299"/>
            <a:ext cx="2366379" cy="1979377"/>
          </a:xfrm>
          <a:prstGeom prst="rect">
            <a:avLst/>
          </a:prstGeom>
          <a:noFill/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7C16D05-41DF-FCD4-EED0-E91841935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07394" y="9013183"/>
            <a:ext cx="632520" cy="63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900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1282</TotalTime>
  <Words>1</Words>
  <Application>Microsoft Office PowerPoint</Application>
  <PresentationFormat>A4 (21x29,7 cm)</PresentationFormat>
  <Paragraphs>1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MAURO BECCARI</dc:creator>
  <cp:lastModifiedBy>Adelia Maggioni</cp:lastModifiedBy>
  <cp:revision>201</cp:revision>
  <cp:lastPrinted>2026-10-06T10:08:36Z</cp:lastPrinted>
  <dcterms:created xsi:type="dcterms:W3CDTF">2013-11-10T12:02:10Z</dcterms:created>
  <dcterms:modified xsi:type="dcterms:W3CDTF">2026-10-13T15:05:08Z</dcterms:modified>
</cp:coreProperties>
</file>